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Open Sans" panose="020B0604020202020204" charset="0"/>
      <p:regular r:id="rId16"/>
      <p:bold r:id="rId17"/>
      <p:italic r:id="rId18"/>
      <p:boldItalic r:id="rId19"/>
    </p:embeddedFont>
    <p:embeddedFont>
      <p:font typeface="Open Sans SemiBold" panose="020B0604020202020204" charset="0"/>
      <p:regular r:id="rId20"/>
      <p:bold r:id="rId21"/>
      <p:italic r:id="rId22"/>
      <p:boldItalic r:id="rId23"/>
    </p:embeddedFont>
    <p:embeddedFont>
      <p:font typeface="PT Sans Narrow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/>
    <p:restoredTop sz="71429"/>
  </p:normalViewPr>
  <p:slideViewPr>
    <p:cSldViewPr snapToGrid="0">
      <p:cViewPr varScale="1">
        <p:scale>
          <a:sx n="81" d="100"/>
          <a:sy n="81" d="100"/>
        </p:scale>
        <p:origin x="946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4a>
</file>

<file path=ppt/media/media10.mp4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83b9e56b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83b9e56b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731d383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731d383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83810b1f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83810b1f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83810b1f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83810b1f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731d383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731d383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731d383e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731d383e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83810b1f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83810b1ff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731d383e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731d383e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83810b1f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83810b1f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83810b1f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83810b1f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731d383e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731d383e9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731d383e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731d383e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1.m4a"/><Relationship Id="rId7" Type="http://schemas.openxmlformats.org/officeDocument/2006/relationships/image" Target="../media/image15.png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3.xml"/><Relationship Id="rId4" Type="http://schemas.openxmlformats.org/officeDocument/2006/relationships/audio" Target="../media/media11.m4a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9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7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jp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2227950" y="3722425"/>
            <a:ext cx="4688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B89BF"/>
                </a:solidFill>
              </a:rPr>
              <a:t>Deborah Barndt, Dalilah Earley, &amp; </a:t>
            </a:r>
            <a:endParaRPr sz="1800" b="1">
              <a:solidFill>
                <a:srgbClr val="4B89B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B89BF"/>
                </a:solidFill>
              </a:rPr>
              <a:t>Ignacio Fite Lopez</a:t>
            </a:r>
            <a:endParaRPr sz="1800" b="1">
              <a:solidFill>
                <a:srgbClr val="4B89BF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9250" y="663500"/>
            <a:ext cx="3725501" cy="279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lide1">
            <a:hlinkClick r:id="" action="ppaction://media"/>
            <a:extLst>
              <a:ext uri="{FF2B5EF4-FFF2-40B4-BE49-F238E27FC236}">
                <a16:creationId xmlns:a16="http://schemas.microsoft.com/office/drawing/2014/main" id="{5FA5E73E-2AB8-C740-BD69-CD7F2D17C5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13913" y="4753422"/>
            <a:ext cx="390078" cy="3900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5"/>
    </mc:Choice>
    <mc:Fallback xmlns="">
      <p:transition spd="slow" advTm="5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Demo of Pin Base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2" name="Pin Base Demo Group 6">
            <a:hlinkClick r:id="" action="ppaction://media"/>
            <a:extLst>
              <a:ext uri="{FF2B5EF4-FFF2-40B4-BE49-F238E27FC236}">
                <a16:creationId xmlns:a16="http://schemas.microsoft.com/office/drawing/2014/main" id="{12202A0F-CDC7-6240-A523-96C4619581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2062" y="1152425"/>
            <a:ext cx="8062865" cy="3798717"/>
          </a:xfrm>
          <a:prstGeom prst="rect">
            <a:avLst/>
          </a:prstGeom>
        </p:spPr>
      </p:pic>
      <p:pic>
        <p:nvPicPr>
          <p:cNvPr id="6" name="Slide10">
            <a:hlinkClick r:id="" action="ppaction://media"/>
            <a:extLst>
              <a:ext uri="{FF2B5EF4-FFF2-40B4-BE49-F238E27FC236}">
                <a16:creationId xmlns:a16="http://schemas.microsoft.com/office/drawing/2014/main" id="{0279C237-6751-BC4E-B926-F3E6F511062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74927" y="4444380"/>
            <a:ext cx="506762" cy="5067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409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Who uses what Pin Base features?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37" name="Google Shape;137;p2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3579350" cy="18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Adding a member to group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Parents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Caregivers (Babysitters)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Creating checkpoints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Parents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Caregivers (Babysitters or Grandparents)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Older Children/Teens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Viewing someone’s location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Parents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Caregivers (Babysitters or Grandparents)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8725" y="1342525"/>
            <a:ext cx="1710550" cy="313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79750" y="1362700"/>
            <a:ext cx="1666000" cy="31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63125" y="1342525"/>
            <a:ext cx="1710550" cy="310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Slide11">
            <a:hlinkClick r:id="" action="ppaction://media"/>
            <a:extLst>
              <a:ext uri="{FF2B5EF4-FFF2-40B4-BE49-F238E27FC236}">
                <a16:creationId xmlns:a16="http://schemas.microsoft.com/office/drawing/2014/main" id="{41311208-6DB2-7846-A8E4-C77926FD9E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7713" y="4598503"/>
            <a:ext cx="500521" cy="5005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Does Pin Base pass a HE? 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46" name="Google Shape;146;p24"/>
          <p:cNvSpPr txBox="1">
            <a:spLocks noGrp="1"/>
          </p:cNvSpPr>
          <p:nvPr>
            <p:ph type="body" idx="1"/>
          </p:nvPr>
        </p:nvSpPr>
        <p:spPr>
          <a:xfrm>
            <a:off x="311700" y="1268600"/>
            <a:ext cx="8832300" cy="31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Visibility of system status =</a:t>
            </a:r>
            <a:r>
              <a:rPr lang="en" sz="1600" b="1"/>
              <a:t> Select group to view on home page</a:t>
            </a: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Match b/w system &amp; real world = </a:t>
            </a:r>
            <a:r>
              <a:rPr lang="en" sz="1600" b="1"/>
              <a:t>Menu icons &amp; titles </a:t>
            </a: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User control &amp; freedom = </a:t>
            </a:r>
            <a:r>
              <a:rPr lang="en" sz="1600" b="1"/>
              <a:t>Creation of groups &amp; checkpoints </a:t>
            </a: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Consistency &amp; standards = </a:t>
            </a:r>
            <a:r>
              <a:rPr lang="en" sz="1600" b="1"/>
              <a:t>Use of top horizontal bar, colors, fonts</a:t>
            </a: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Error prevention = </a:t>
            </a:r>
            <a:r>
              <a:rPr lang="en" sz="1600" b="1"/>
              <a:t>Cancel and back buttons</a:t>
            </a: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Recognition rather than recall = </a:t>
            </a:r>
            <a:r>
              <a:rPr lang="en" sz="1600" b="1"/>
              <a:t>Titles to checkpoints rather than just address</a:t>
            </a: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Flexibility &amp; efficiency of use  = </a:t>
            </a:r>
            <a:r>
              <a:rPr lang="en" sz="1600" b="1"/>
              <a:t>Creation, editing &amp; deletion of  checkpoints </a:t>
            </a: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Aesthetic &amp; minimalist design = </a:t>
            </a:r>
            <a:r>
              <a:rPr lang="en" sz="1600" b="1"/>
              <a:t>Past, current &amp; future locations shown </a:t>
            </a: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Help users recognize, diagnose, &amp; recover from errors = </a:t>
            </a:r>
            <a:r>
              <a:rPr lang="en" sz="1600" b="1"/>
              <a:t>Set input in text boxes</a:t>
            </a:r>
            <a:endParaRPr sz="1600" b="1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Help and documentation =  </a:t>
            </a:r>
            <a:r>
              <a:rPr lang="en" sz="1600" b="1"/>
              <a:t>Frequently Asked Questions option in menu </a:t>
            </a:r>
            <a:endParaRPr sz="1600" b="1"/>
          </a:p>
        </p:txBody>
      </p:sp>
      <p:pic>
        <p:nvPicPr>
          <p:cNvPr id="3" name="Slide12">
            <a:hlinkClick r:id="" action="ppaction://media"/>
            <a:extLst>
              <a:ext uri="{FF2B5EF4-FFF2-40B4-BE49-F238E27FC236}">
                <a16:creationId xmlns:a16="http://schemas.microsoft.com/office/drawing/2014/main" id="{9E03938C-97B0-9B40-ACBA-A256CE8055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9724" y="4438099"/>
            <a:ext cx="522575" cy="522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Try Pin Base Now!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52" name="Google Shape;152;p25"/>
          <p:cNvSpPr txBox="1">
            <a:spLocks noGrp="1"/>
          </p:cNvSpPr>
          <p:nvPr>
            <p:ph type="body" idx="1"/>
          </p:nvPr>
        </p:nvSpPr>
        <p:spPr>
          <a:xfrm>
            <a:off x="987700" y="3272500"/>
            <a:ext cx="48045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https://pr.to/QD1CNP/</a:t>
            </a:r>
            <a:endParaRPr sz="3000"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5525" y="1264838"/>
            <a:ext cx="2818001" cy="211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A1A0323-D8EA-A144-862D-305DD83E89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0476" y="1485900"/>
            <a:ext cx="2511082" cy="2494000"/>
          </a:xfrm>
          <a:prstGeom prst="rect">
            <a:avLst/>
          </a:prstGeom>
        </p:spPr>
      </p:pic>
      <p:pic>
        <p:nvPicPr>
          <p:cNvPr id="4" name="Slide13">
            <a:hlinkClick r:id="" action="ppaction://media"/>
            <a:extLst>
              <a:ext uri="{FF2B5EF4-FFF2-40B4-BE49-F238E27FC236}">
                <a16:creationId xmlns:a16="http://schemas.microsoft.com/office/drawing/2014/main" id="{F2EB8FC9-8694-9E41-963A-07C56F8835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66912" y="4545495"/>
            <a:ext cx="559379" cy="5593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What’s the Pin Base App?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/>
              <a:t>The Pin Base application is designed to give families, caregivers, and friends a better and simpler experience when it comes to navigating each other’s location.</a:t>
            </a:r>
            <a:endParaRPr sz="20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</a:endParaRPr>
          </a:p>
        </p:txBody>
      </p:sp>
      <p:pic>
        <p:nvPicPr>
          <p:cNvPr id="3" name="Slide2">
            <a:hlinkClick r:id="" action="ppaction://media"/>
            <a:extLst>
              <a:ext uri="{FF2B5EF4-FFF2-40B4-BE49-F238E27FC236}">
                <a16:creationId xmlns:a16="http://schemas.microsoft.com/office/drawing/2014/main" id="{3F533A66-3E87-5A45-B103-38287279E7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7165" y="4693572"/>
            <a:ext cx="449928" cy="4499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Who uses Pin Base?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5">
            <a:alphaModFix/>
          </a:blip>
          <a:srcRect r="16513"/>
          <a:stretch/>
        </p:blipFill>
        <p:spPr>
          <a:xfrm>
            <a:off x="494300" y="1152425"/>
            <a:ext cx="1318625" cy="1236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 rotWithShape="1">
          <a:blip r:embed="rId6">
            <a:alphaModFix/>
          </a:blip>
          <a:srcRect l="35056" b="10209"/>
          <a:stretch/>
        </p:blipFill>
        <p:spPr>
          <a:xfrm>
            <a:off x="494300" y="3177050"/>
            <a:ext cx="1318625" cy="119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7">
            <a:alphaModFix/>
          </a:blip>
          <a:srcRect r="26291"/>
          <a:stretch/>
        </p:blipFill>
        <p:spPr>
          <a:xfrm>
            <a:off x="4770775" y="1134901"/>
            <a:ext cx="1318625" cy="1232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8">
            <a:alphaModFix/>
          </a:blip>
          <a:srcRect l="15962" r="11809"/>
          <a:stretch/>
        </p:blipFill>
        <p:spPr>
          <a:xfrm>
            <a:off x="4740225" y="3177050"/>
            <a:ext cx="1318625" cy="1279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782475" y="1173450"/>
            <a:ext cx="2957700" cy="1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en" sz="16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Parents </a:t>
            </a:r>
            <a:endParaRPr sz="16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Want to track their child’s location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45% of 10-12 year olds are added to mobile service plan 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6089400" y="1134900"/>
            <a:ext cx="2957700" cy="11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en" sz="16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Grandparents/Elderly</a:t>
            </a:r>
            <a:endParaRPr sz="16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69.5 million as of 2014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7.3 million live with their grandchild(ren) as of 2015 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 in 3 die with dementia 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1812925" y="3177050"/>
            <a:ext cx="2896800" cy="1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en" sz="16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Babysitters </a:t>
            </a:r>
            <a:endParaRPr sz="16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Usually between 20-25 years of age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1,216,600 childcare workers as of 2016 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6089350" y="3177050"/>
            <a:ext cx="2957700" cy="1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pen Sans"/>
              <a:buChar char="●"/>
            </a:pPr>
            <a:r>
              <a:rPr lang="en" sz="16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Children </a:t>
            </a:r>
            <a:endParaRPr sz="16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73% of teens have a smartphone</a:t>
            </a: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</a:pPr>
            <a:r>
              <a:rPr lang="en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Many children younger than 13 are regularly without adult supervision </a:t>
            </a: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0" y="4682925"/>
            <a:ext cx="39240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Open Sans"/>
                <a:ea typeface="Open Sans"/>
                <a:cs typeface="Open Sans"/>
                <a:sym typeface="Open Sans"/>
              </a:rPr>
              <a:t>*User descriptions &amp; facts based on USA population</a:t>
            </a:r>
            <a:r>
              <a:rPr lang="en" i="1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Slide3">
            <a:hlinkClick r:id="" action="ppaction://media"/>
            <a:extLst>
              <a:ext uri="{FF2B5EF4-FFF2-40B4-BE49-F238E27FC236}">
                <a16:creationId xmlns:a16="http://schemas.microsoft.com/office/drawing/2014/main" id="{0BD359F0-7A93-6042-8BF9-0596D78384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86549" y="4661900"/>
            <a:ext cx="460501" cy="4605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1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Why should I use Pin Base?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03525" y="1321425"/>
            <a:ext cx="49122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Want to add a family, caregiver or friend?</a:t>
            </a:r>
            <a:endParaRPr sz="16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Create groups to add whomever you want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Want to view someone’s location? </a:t>
            </a:r>
            <a:endParaRPr sz="16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See the past, current and future locations of people in your group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dirty="0"/>
              <a:t>Want to an easily schedule where you or others will be? </a:t>
            </a:r>
            <a:endParaRPr sz="16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Create, edit and delete “checkpoints” of where, when and time you or another individual will be at a particular location.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0500" y="1129650"/>
            <a:ext cx="1979675" cy="36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4">
            <a:hlinkClick r:id="" action="ppaction://media"/>
            <a:extLst>
              <a:ext uri="{FF2B5EF4-FFF2-40B4-BE49-F238E27FC236}">
                <a16:creationId xmlns:a16="http://schemas.microsoft.com/office/drawing/2014/main" id="{DF4CBEF1-20FF-214B-87FA-2D8854249A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2225" y="4624125"/>
            <a:ext cx="480750" cy="480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Why not Find My Friends?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5875" y="1086150"/>
            <a:ext cx="2048300" cy="377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87325" y="1056450"/>
            <a:ext cx="2048300" cy="3835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de5">
            <a:hlinkClick r:id="" action="ppaction://media"/>
            <a:extLst>
              <a:ext uri="{FF2B5EF4-FFF2-40B4-BE49-F238E27FC236}">
                <a16:creationId xmlns:a16="http://schemas.microsoft.com/office/drawing/2014/main" id="{44865EC4-1281-4A44-BF70-D8A811C27B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89799" y="4558748"/>
            <a:ext cx="452739" cy="4527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Why not Google Calendar?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5">
            <a:alphaModFix/>
          </a:blip>
          <a:srcRect b="3128"/>
          <a:stretch/>
        </p:blipFill>
        <p:spPr>
          <a:xfrm>
            <a:off x="1949600" y="1152426"/>
            <a:ext cx="1983061" cy="397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05925" y="1152425"/>
            <a:ext cx="2186255" cy="397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de6">
            <a:hlinkClick r:id="" action="ppaction://media"/>
            <a:extLst>
              <a:ext uri="{FF2B5EF4-FFF2-40B4-BE49-F238E27FC236}">
                <a16:creationId xmlns:a16="http://schemas.microsoft.com/office/drawing/2014/main" id="{9BA4CBB2-37CD-E046-A78C-F820F56AA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04595" y="4671015"/>
            <a:ext cx="455410" cy="4554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1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Why not Life360?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 rotWithShape="1">
          <a:blip r:embed="rId5">
            <a:alphaModFix/>
          </a:blip>
          <a:srcRect b="2562"/>
          <a:stretch/>
        </p:blipFill>
        <p:spPr>
          <a:xfrm>
            <a:off x="1718975" y="1086474"/>
            <a:ext cx="2490025" cy="381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86775" y="1086475"/>
            <a:ext cx="2065825" cy="399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de7">
            <a:hlinkClick r:id="" action="ppaction://media"/>
            <a:extLst>
              <a:ext uri="{FF2B5EF4-FFF2-40B4-BE49-F238E27FC236}">
                <a16:creationId xmlns:a16="http://schemas.microsoft.com/office/drawing/2014/main" id="{FB1A615A-0192-ED4B-BD6D-FE32A11F12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03077" y="4619079"/>
            <a:ext cx="458446" cy="4584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Is Pin Base better than competitors? 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27063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Desire to be: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Efficient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Simplistic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Visually friendly for our users ranging from children to elders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 i="1" dirty="0"/>
              <a:t>Focused on offering our users 3 features the best way possible </a:t>
            </a:r>
            <a:endParaRPr b="1" i="1"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7799" y="1266325"/>
            <a:ext cx="5009676" cy="364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8">
            <a:hlinkClick r:id="" action="ppaction://media"/>
            <a:extLst>
              <a:ext uri="{FF2B5EF4-FFF2-40B4-BE49-F238E27FC236}">
                <a16:creationId xmlns:a16="http://schemas.microsoft.com/office/drawing/2014/main" id="{8ED3DC9D-883A-5B4E-8963-93E281938F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39869" y="4569025"/>
            <a:ext cx="575211" cy="4522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7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8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solidFill>
                  <a:srgbClr val="4B89B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Why those colors &amp; font?</a:t>
            </a:r>
            <a:endParaRPr b="0">
              <a:solidFill>
                <a:srgbClr val="4B89B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Dark blue: #1F5AA6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Light blue: #4B89BF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Cream: #F7F7F8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Yellow: #F2BD1D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Pink: #F25D50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Open Sans font </a:t>
            </a:r>
            <a:endParaRPr sz="2000"/>
          </a:p>
        </p:txBody>
      </p:sp>
      <p:sp>
        <p:nvSpPr>
          <p:cNvPr id="121" name="Google Shape;121;p21"/>
          <p:cNvSpPr/>
          <p:nvPr/>
        </p:nvSpPr>
        <p:spPr>
          <a:xfrm>
            <a:off x="3667525" y="1737325"/>
            <a:ext cx="444000" cy="288900"/>
          </a:xfrm>
          <a:prstGeom prst="ellipse">
            <a:avLst/>
          </a:prstGeom>
          <a:solidFill>
            <a:srgbClr val="4B89B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B89BF"/>
              </a:solidFill>
            </a:endParaRPr>
          </a:p>
        </p:txBody>
      </p:sp>
      <p:sp>
        <p:nvSpPr>
          <p:cNvPr id="122" name="Google Shape;122;p21"/>
          <p:cNvSpPr/>
          <p:nvPr/>
        </p:nvSpPr>
        <p:spPr>
          <a:xfrm>
            <a:off x="3667525" y="1372225"/>
            <a:ext cx="444000" cy="288900"/>
          </a:xfrm>
          <a:prstGeom prst="ellipse">
            <a:avLst/>
          </a:prstGeom>
          <a:solidFill>
            <a:srgbClr val="1F5AA6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B89BF"/>
              </a:solidFill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3667525" y="2102425"/>
            <a:ext cx="444000" cy="288900"/>
          </a:xfrm>
          <a:prstGeom prst="ellipse">
            <a:avLst/>
          </a:prstGeom>
          <a:solidFill>
            <a:srgbClr val="F7F7F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B89BF"/>
              </a:solidFill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3667525" y="2467525"/>
            <a:ext cx="444000" cy="288900"/>
          </a:xfrm>
          <a:prstGeom prst="ellipse">
            <a:avLst/>
          </a:prstGeom>
          <a:solidFill>
            <a:srgbClr val="F2BD1D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B89BF"/>
              </a:solidFill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3667525" y="2832625"/>
            <a:ext cx="444000" cy="288900"/>
          </a:xfrm>
          <a:prstGeom prst="ellipse">
            <a:avLst/>
          </a:prstGeom>
          <a:solidFill>
            <a:srgbClr val="F25D5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B89BF"/>
              </a:solidFill>
            </a:endParaRPr>
          </a:p>
        </p:txBody>
      </p:sp>
      <p:pic>
        <p:nvPicPr>
          <p:cNvPr id="3" name="Slide9">
            <a:hlinkClick r:id="" action="ppaction://media"/>
            <a:extLst>
              <a:ext uri="{FF2B5EF4-FFF2-40B4-BE49-F238E27FC236}">
                <a16:creationId xmlns:a16="http://schemas.microsoft.com/office/drawing/2014/main" id="{090AFAF3-080E-4E4D-BC8F-F747076701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1112" y="4569025"/>
            <a:ext cx="522695" cy="5226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476</Words>
  <Application>Microsoft Office PowerPoint</Application>
  <PresentationFormat>On-screen Show (16:9)</PresentationFormat>
  <Paragraphs>67</Paragraphs>
  <Slides>13</Slides>
  <Notes>13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Open Sans SemiBold</vt:lpstr>
      <vt:lpstr>Arial</vt:lpstr>
      <vt:lpstr>PT Sans Narrow</vt:lpstr>
      <vt:lpstr>Open Sans</vt:lpstr>
      <vt:lpstr>Tropic</vt:lpstr>
      <vt:lpstr>PowerPoint Presentation</vt:lpstr>
      <vt:lpstr>What’s the Pin Base App?</vt:lpstr>
      <vt:lpstr>Who uses Pin Base?</vt:lpstr>
      <vt:lpstr>Why should I use Pin Base?</vt:lpstr>
      <vt:lpstr>Why not Find My Friends?</vt:lpstr>
      <vt:lpstr>Why not Google Calendar?</vt:lpstr>
      <vt:lpstr>Why not Life360?</vt:lpstr>
      <vt:lpstr>Is Pin Base better than competitors? </vt:lpstr>
      <vt:lpstr>Why those colors &amp; font?</vt:lpstr>
      <vt:lpstr>Demo of Pin Base</vt:lpstr>
      <vt:lpstr>Who uses what Pin Base features?</vt:lpstr>
      <vt:lpstr>Does Pin Base pass a HE? </vt:lpstr>
      <vt:lpstr>Try Pin Base Now!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Deborah Barndt</cp:lastModifiedBy>
  <cp:revision>12</cp:revision>
  <dcterms:modified xsi:type="dcterms:W3CDTF">2018-11-26T16:53:03Z</dcterms:modified>
</cp:coreProperties>
</file>